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Wedges" charset="1" panose="02000500000000000000"/>
      <p:regular r:id="rId10"/>
    </p:embeddedFont>
    <p:embeddedFont>
      <p:font typeface="Muli Bold" charset="1" panose="00000800000000000000"/>
      <p:regular r:id="rId11"/>
    </p:embeddedFont>
    <p:embeddedFont>
      <p:font typeface="Muli" charset="1" panose="00000500000000000000"/>
      <p:regular r:id="rId12"/>
    </p:embeddedFont>
    <p:embeddedFont>
      <p:font typeface="Muli Ultra-Bold" charset="1" panose="00000900000000000000"/>
      <p:regular r:id="rId13"/>
    </p:embeddedFont>
    <p:embeddedFont>
      <p:font typeface="字由点字典楷 Bold" charset="1" panose="00020600040101010101"/>
      <p:regular r:id="rId14"/>
    </p:embeddedFont>
    <p:embeddedFont>
      <p:font typeface="Muli Semi-Bold" charset="1" panose="00000700000000000000"/>
      <p:regular r:id="rId15"/>
    </p:embeddedFont>
    <p:embeddedFont>
      <p:font typeface="Muli Heavy" charset="1" panose="00000A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2124731" y="412932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89"/>
                </a:lnTo>
                <a:lnTo>
                  <a:pt x="0" y="30751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1730439" y="21185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7"/>
                </a:lnTo>
                <a:lnTo>
                  <a:pt x="0" y="29738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1730439" y="8328648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6156888" y="376699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762596" y="778579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5762596" y="-80620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5"/>
                </a:lnTo>
                <a:lnTo>
                  <a:pt x="0" y="2723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92541" y="896410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2" y="0"/>
                </a:lnTo>
                <a:lnTo>
                  <a:pt x="4255842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24407" y="862047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2" y="0"/>
                </a:lnTo>
                <a:lnTo>
                  <a:pt x="4255842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16010" y="8745665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4261" y="8677167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5063059" y="-175229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9031193" y="-130732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1039589" y="-1182141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3061338" y="-1113643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284635" y="611608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25102" y="8098442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0" y="0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04642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0" y="0"/>
                </a:moveTo>
                <a:lnTo>
                  <a:pt x="1270761" y="0"/>
                </a:lnTo>
                <a:lnTo>
                  <a:pt x="1270761" y="1256899"/>
                </a:lnTo>
                <a:lnTo>
                  <a:pt x="0" y="1256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0" y="7141843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0" y="0"/>
                </a:moveTo>
                <a:lnTo>
                  <a:pt x="3209344" y="0"/>
                </a:lnTo>
                <a:lnTo>
                  <a:pt x="3209344" y="3145157"/>
                </a:lnTo>
                <a:lnTo>
                  <a:pt x="0" y="3145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true" flipV="false" rot="0">
            <a:off x="15077128" y="7127634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3209344" y="0"/>
                </a:moveTo>
                <a:lnTo>
                  <a:pt x="0" y="0"/>
                </a:lnTo>
                <a:lnTo>
                  <a:pt x="0" y="3145157"/>
                </a:lnTo>
                <a:lnTo>
                  <a:pt x="3209344" y="3145157"/>
                </a:lnTo>
                <a:lnTo>
                  <a:pt x="32093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true" flipV="false" rot="0">
            <a:off x="85716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1270761" y="0"/>
                </a:moveTo>
                <a:lnTo>
                  <a:pt x="0" y="0"/>
                </a:lnTo>
                <a:lnTo>
                  <a:pt x="0" y="1256899"/>
                </a:lnTo>
                <a:lnTo>
                  <a:pt x="1270761" y="1256899"/>
                </a:lnTo>
                <a:lnTo>
                  <a:pt x="127076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410115">
            <a:off x="3165960" y="4113154"/>
            <a:ext cx="1089883" cy="1089883"/>
          </a:xfrm>
          <a:custGeom>
            <a:avLst/>
            <a:gdLst/>
            <a:ahLst/>
            <a:cxnLst/>
            <a:rect r="r" b="b" t="t" l="l"/>
            <a:pathLst>
              <a:path h="1089883" w="1089883">
                <a:moveTo>
                  <a:pt x="0" y="0"/>
                </a:moveTo>
                <a:lnTo>
                  <a:pt x="1089883" y="0"/>
                </a:lnTo>
                <a:lnTo>
                  <a:pt x="1089883" y="1089884"/>
                </a:lnTo>
                <a:lnTo>
                  <a:pt x="0" y="10898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4" id="24"/>
          <p:cNvSpPr/>
          <p:nvPr/>
        </p:nvSpPr>
        <p:spPr>
          <a:xfrm flipH="true" flipV="false" rot="367182">
            <a:off x="13987245" y="4053617"/>
            <a:ext cx="1089883" cy="1089883"/>
          </a:xfrm>
          <a:custGeom>
            <a:avLst/>
            <a:gdLst/>
            <a:ahLst/>
            <a:cxnLst/>
            <a:rect r="r" b="b" t="t" l="l"/>
            <a:pathLst>
              <a:path h="1089883" w="1089883">
                <a:moveTo>
                  <a:pt x="1089883" y="0"/>
                </a:moveTo>
                <a:lnTo>
                  <a:pt x="0" y="0"/>
                </a:lnTo>
                <a:lnTo>
                  <a:pt x="0" y="1089883"/>
                </a:lnTo>
                <a:lnTo>
                  <a:pt x="1089883" y="1089883"/>
                </a:lnTo>
                <a:lnTo>
                  <a:pt x="1089883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8142575" y="1529058"/>
            <a:ext cx="2002849" cy="1376504"/>
          </a:xfrm>
          <a:custGeom>
            <a:avLst/>
            <a:gdLst/>
            <a:ahLst/>
            <a:cxnLst/>
            <a:rect r="r" b="b" t="t" l="l"/>
            <a:pathLst>
              <a:path h="1376504" w="2002849">
                <a:moveTo>
                  <a:pt x="0" y="0"/>
                </a:moveTo>
                <a:lnTo>
                  <a:pt x="2002850" y="0"/>
                </a:lnTo>
                <a:lnTo>
                  <a:pt x="2002850" y="1376504"/>
                </a:lnTo>
                <a:lnTo>
                  <a:pt x="0" y="13765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3808966" y="2598859"/>
            <a:ext cx="10444454" cy="5961359"/>
            <a:chOff x="0" y="0"/>
            <a:chExt cx="13925938" cy="7948479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0" y="688337"/>
              <a:ext cx="13925938" cy="72601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324"/>
                </a:lnSpc>
              </a:pPr>
              <a:r>
                <a:rPr lang="en-US" sz="11937" spc="596">
                  <a:solidFill>
                    <a:srgbClr val="57758D"/>
                  </a:solidFill>
                  <a:latin typeface="Wedges"/>
                  <a:ea typeface="Wedges"/>
                  <a:cs typeface="Wedges"/>
                  <a:sym typeface="Wedges"/>
                </a:rPr>
                <a:t>CÂU TRÚC PHÂN NGHE HSK4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3918863" y="-9525"/>
              <a:ext cx="836302" cy="8273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41"/>
                </a:lnSpc>
              </a:pPr>
              <a:r>
                <a:rPr lang="en-US" sz="4034" spc="201">
                  <a:solidFill>
                    <a:srgbClr val="57758D"/>
                  </a:solidFill>
                  <a:latin typeface="Wedges"/>
                  <a:ea typeface="Wedges"/>
                  <a:cs typeface="Wedges"/>
                  <a:sym typeface="Wedges"/>
                </a:rPr>
                <a:t>/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3791863" y="2745649"/>
              <a:ext cx="1986283" cy="19425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498"/>
                </a:lnSpc>
              </a:pPr>
              <a:r>
                <a:rPr lang="en-US" sz="9581" spc="479">
                  <a:solidFill>
                    <a:srgbClr val="57758D"/>
                  </a:solidFill>
                  <a:latin typeface="Wedges"/>
                  <a:ea typeface="Wedges"/>
                  <a:cs typeface="Wedges"/>
                  <a:sym typeface="Wedges"/>
                </a:rPr>
                <a:t>`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2124731" y="412932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89"/>
                </a:lnTo>
                <a:lnTo>
                  <a:pt x="0" y="30751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1730439" y="21185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7"/>
                </a:lnTo>
                <a:lnTo>
                  <a:pt x="0" y="29738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1730439" y="8328648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6156888" y="376699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762596" y="778579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5762596" y="-80620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5"/>
                </a:lnTo>
                <a:lnTo>
                  <a:pt x="0" y="2723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92541" y="896410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2" y="0"/>
                </a:lnTo>
                <a:lnTo>
                  <a:pt x="4255842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24407" y="862047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2" y="0"/>
                </a:lnTo>
                <a:lnTo>
                  <a:pt x="4255842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16010" y="8745665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4261" y="8677167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5063059" y="-175229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9031193" y="-130732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1039589" y="-1182141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3061338" y="-1113643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284635" y="611608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25102" y="8098442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0" y="0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567058" y="3955250"/>
            <a:ext cx="13153884" cy="347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20"/>
              </a:lnSpc>
            </a:pPr>
            <a:r>
              <a:rPr lang="en-US" b="true" sz="8000" spc="-160">
                <a:solidFill>
                  <a:srgbClr val="57758D"/>
                </a:solidFill>
                <a:latin typeface="Muli Bold"/>
                <a:ea typeface="Muli Bold"/>
                <a:cs typeface="Muli Bold"/>
                <a:sym typeface="Muli Bold"/>
              </a:rPr>
              <a:t>Tổ</a:t>
            </a:r>
            <a:r>
              <a:rPr lang="en-US" b="true" sz="8000" spc="-160">
                <a:solidFill>
                  <a:srgbClr val="57758D"/>
                </a:solidFill>
                <a:latin typeface="Muli Bold"/>
                <a:ea typeface="Muli Bold"/>
                <a:cs typeface="Muli Bold"/>
                <a:sym typeface="Muli Bold"/>
              </a:rPr>
              <a:t>ng</a:t>
            </a:r>
            <a:r>
              <a:rPr lang="en-US" b="true" sz="8000" spc="-160">
                <a:solidFill>
                  <a:srgbClr val="57758D"/>
                </a:solidFill>
                <a:latin typeface="Muli Bold"/>
                <a:ea typeface="Muli Bold"/>
                <a:cs typeface="Muli Bold"/>
                <a:sym typeface="Muli Bold"/>
              </a:rPr>
              <a:t> số câu: </a:t>
            </a:r>
            <a:r>
              <a:rPr lang="en-US" sz="8000" spc="-160">
                <a:solidFill>
                  <a:srgbClr val="57758D"/>
                </a:solidFill>
                <a:latin typeface="Muli"/>
                <a:ea typeface="Muli"/>
                <a:cs typeface="Muli"/>
                <a:sym typeface="Muli"/>
              </a:rPr>
              <a:t>45</a:t>
            </a:r>
          </a:p>
          <a:p>
            <a:pPr algn="ctr">
              <a:lnSpc>
                <a:spcPts val="14320"/>
              </a:lnSpc>
            </a:pPr>
            <a:r>
              <a:rPr lang="en-US" b="true" sz="8000" spc="-160">
                <a:solidFill>
                  <a:srgbClr val="57758D"/>
                </a:solidFill>
                <a:latin typeface="Muli Bold"/>
                <a:ea typeface="Muli Bold"/>
                <a:cs typeface="Muli Bold"/>
                <a:sym typeface="Muli Bold"/>
              </a:rPr>
              <a:t>Thời gian:</a:t>
            </a:r>
            <a:r>
              <a:rPr lang="en-US" sz="8000" spc="-160">
                <a:solidFill>
                  <a:srgbClr val="57758D"/>
                </a:solidFill>
                <a:latin typeface="Muli"/>
                <a:ea typeface="Muli"/>
                <a:cs typeface="Muli"/>
                <a:sym typeface="Muli"/>
              </a:rPr>
              <a:t> khoảng 30 phút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604642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0" y="0"/>
                </a:moveTo>
                <a:lnTo>
                  <a:pt x="1270761" y="0"/>
                </a:lnTo>
                <a:lnTo>
                  <a:pt x="1270761" y="1256899"/>
                </a:lnTo>
                <a:lnTo>
                  <a:pt x="0" y="1256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0" y="7141843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0" y="0"/>
                </a:moveTo>
                <a:lnTo>
                  <a:pt x="3209344" y="0"/>
                </a:lnTo>
                <a:lnTo>
                  <a:pt x="3209344" y="3145157"/>
                </a:lnTo>
                <a:lnTo>
                  <a:pt x="0" y="3145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true" flipV="false" rot="0">
            <a:off x="15077128" y="7127634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3209344" y="0"/>
                </a:moveTo>
                <a:lnTo>
                  <a:pt x="0" y="0"/>
                </a:lnTo>
                <a:lnTo>
                  <a:pt x="0" y="3145157"/>
                </a:lnTo>
                <a:lnTo>
                  <a:pt x="3209344" y="3145157"/>
                </a:lnTo>
                <a:lnTo>
                  <a:pt x="32093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3" id="23"/>
          <p:cNvSpPr/>
          <p:nvPr/>
        </p:nvSpPr>
        <p:spPr>
          <a:xfrm flipH="true" flipV="false" rot="0">
            <a:off x="85716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1270761" y="0"/>
                </a:moveTo>
                <a:lnTo>
                  <a:pt x="0" y="0"/>
                </a:lnTo>
                <a:lnTo>
                  <a:pt x="0" y="1256899"/>
                </a:lnTo>
                <a:lnTo>
                  <a:pt x="1270761" y="1256899"/>
                </a:lnTo>
                <a:lnTo>
                  <a:pt x="127076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316010" y="3239923"/>
            <a:ext cx="2363357" cy="1903577"/>
          </a:xfrm>
          <a:custGeom>
            <a:avLst/>
            <a:gdLst/>
            <a:ahLst/>
            <a:cxnLst/>
            <a:rect r="r" b="b" t="t" l="l"/>
            <a:pathLst>
              <a:path h="1903577" w="2363357">
                <a:moveTo>
                  <a:pt x="0" y="0"/>
                </a:moveTo>
                <a:lnTo>
                  <a:pt x="2363357" y="0"/>
                </a:lnTo>
                <a:lnTo>
                  <a:pt x="2363357" y="1903577"/>
                </a:lnTo>
                <a:lnTo>
                  <a:pt x="0" y="19035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true" flipV="false" rot="0">
            <a:off x="2699701" y="3176666"/>
            <a:ext cx="2363357" cy="1903577"/>
          </a:xfrm>
          <a:custGeom>
            <a:avLst/>
            <a:gdLst/>
            <a:ahLst/>
            <a:cxnLst/>
            <a:rect r="r" b="b" t="t" l="l"/>
            <a:pathLst>
              <a:path h="1903577" w="2363357">
                <a:moveTo>
                  <a:pt x="2363358" y="0"/>
                </a:moveTo>
                <a:lnTo>
                  <a:pt x="0" y="0"/>
                </a:lnTo>
                <a:lnTo>
                  <a:pt x="0" y="1903576"/>
                </a:lnTo>
                <a:lnTo>
                  <a:pt x="2363358" y="1903576"/>
                </a:lnTo>
                <a:lnTo>
                  <a:pt x="2363358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6156888" y="376699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5762596" y="778579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15762596" y="-80620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5"/>
                </a:lnTo>
                <a:lnTo>
                  <a:pt x="0" y="2723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127993">
            <a:off x="16787958" y="5832418"/>
            <a:ext cx="1189274" cy="979530"/>
          </a:xfrm>
          <a:custGeom>
            <a:avLst/>
            <a:gdLst/>
            <a:ahLst/>
            <a:cxnLst/>
            <a:rect r="r" b="b" t="t" l="l"/>
            <a:pathLst>
              <a:path h="979530" w="1189274">
                <a:moveTo>
                  <a:pt x="0" y="0"/>
                </a:moveTo>
                <a:lnTo>
                  <a:pt x="1189274" y="0"/>
                </a:lnTo>
                <a:lnTo>
                  <a:pt x="1189274" y="979529"/>
                </a:lnTo>
                <a:lnTo>
                  <a:pt x="0" y="9795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6513756" y="8295591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0" y="0"/>
                </a:moveTo>
                <a:lnTo>
                  <a:pt x="1270762" y="0"/>
                </a:lnTo>
                <a:lnTo>
                  <a:pt x="1270762" y="1256898"/>
                </a:lnTo>
                <a:lnTo>
                  <a:pt x="0" y="12568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6747214" y="-223599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1270762" y="0"/>
                </a:moveTo>
                <a:lnTo>
                  <a:pt x="0" y="0"/>
                </a:lnTo>
                <a:lnTo>
                  <a:pt x="0" y="1256899"/>
                </a:lnTo>
                <a:lnTo>
                  <a:pt x="1270762" y="1256899"/>
                </a:lnTo>
                <a:lnTo>
                  <a:pt x="127076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10115">
            <a:off x="16108434" y="3599978"/>
            <a:ext cx="1089883" cy="1089883"/>
          </a:xfrm>
          <a:custGeom>
            <a:avLst/>
            <a:gdLst/>
            <a:ahLst/>
            <a:cxnLst/>
            <a:rect r="r" b="b" t="t" l="l"/>
            <a:pathLst>
              <a:path h="1089883" w="1089883">
                <a:moveTo>
                  <a:pt x="0" y="0"/>
                </a:moveTo>
                <a:lnTo>
                  <a:pt x="1089883" y="0"/>
                </a:lnTo>
                <a:lnTo>
                  <a:pt x="1089883" y="1089883"/>
                </a:lnTo>
                <a:lnTo>
                  <a:pt x="0" y="10898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2568701" y="580187"/>
          <a:ext cx="14178513" cy="9448800"/>
        </p:xfrm>
        <a:graphic>
          <a:graphicData uri="http://schemas.openxmlformats.org/drawingml/2006/table">
            <a:tbl>
              <a:tblPr/>
              <a:tblGrid>
                <a:gridCol w="2114554"/>
                <a:gridCol w="2010253"/>
                <a:gridCol w="5572375"/>
                <a:gridCol w="2294801"/>
                <a:gridCol w="2186530"/>
              </a:tblGrid>
              <a:tr h="10328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Ultra-Bold"/>
                          <a:ea typeface="Muli Ultra-Bold"/>
                          <a:cs typeface="Muli Ultra-Bold"/>
                          <a:sym typeface="Muli Ultra-Bold"/>
                        </a:rPr>
                        <a:t>PHẦN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Ultra-Bold"/>
                          <a:ea typeface="Muli Ultra-Bold"/>
                          <a:cs typeface="Muli Ultra-Bold"/>
                          <a:sym typeface="Muli Ultra-Bold"/>
                        </a:rPr>
                        <a:t>SỐ CÂU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Ultra-Bold"/>
                          <a:ea typeface="Muli Ultra-Bold"/>
                          <a:cs typeface="Muli Ultra-Bold"/>
                          <a:sym typeface="Muli Ultra-Bold"/>
                        </a:rPr>
                        <a:t>HÌNH THỨC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Ultra-Bold"/>
                          <a:ea typeface="Muli Ultra-Bold"/>
                          <a:cs typeface="Muli Ultra-Bold"/>
                          <a:sym typeface="Muli Ultra-Bold"/>
                        </a:rPr>
                        <a:t>YÊU CẦU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Ultra-Bold"/>
                          <a:ea typeface="Muli Ultra-Bold"/>
                          <a:cs typeface="Muli Ultra-Bold"/>
                          <a:sym typeface="Muli Ultra-Bold"/>
                        </a:rPr>
                        <a:t>ĐIỂM SỐ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597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第一部分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听一段话，判断内容是否正确。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(Nghe 1 đoạn thoại ngắn, phán đoán nội dung là đúng hay sai)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Phán đoán đúng sai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8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第二部分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15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听一段对话，选择正确答案。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(Nghe đoạn hội thoại 1 lần, chọn đáp án đúng)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Chọn đáp án A/B/C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510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第三部分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20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字由点字典楷 Bold"/>
                          <a:ea typeface="字由点字典楷 Bold"/>
                          <a:cs typeface="字由点字典楷 Bold"/>
                          <a:sym typeface="字由点字典楷 Bold"/>
                        </a:rPr>
                        <a:t>听较长的对话或独白，选择正确答案。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(Nghe hội thoại/độc thoại dài, chọn đáp án đúng)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Mỗi đoạn có 2–4 câu hỏi, chọn đáp án A/B/C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true">
                          <a:solidFill>
                            <a:srgbClr val="000000"/>
                          </a:solidFill>
                          <a:latin typeface="Muli Semi-Bold"/>
                          <a:ea typeface="Muli Semi-Bold"/>
                          <a:cs typeface="Muli Semi-Bold"/>
                          <a:sym typeface="Muli Semi-Bold"/>
                        </a:rPr>
                        <a:t>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0" id="10"/>
          <p:cNvSpPr txBox="true"/>
          <p:nvPr/>
        </p:nvSpPr>
        <p:spPr>
          <a:xfrm rot="0">
            <a:off x="-142875" y="3305175"/>
            <a:ext cx="2776394" cy="366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b="true" sz="6000" spc="300">
                <a:solidFill>
                  <a:srgbClr val="57758D"/>
                </a:solidFill>
                <a:latin typeface="Muli Heavy"/>
                <a:ea typeface="Muli Heavy"/>
                <a:cs typeface="Muli Heavy"/>
                <a:sym typeface="Muli Heavy"/>
              </a:rPr>
              <a:t>CẤU TRÚC ĐỀ THI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2124731" y="412932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89"/>
                </a:lnTo>
                <a:lnTo>
                  <a:pt x="0" y="30751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1730439" y="21185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7"/>
                </a:lnTo>
                <a:lnTo>
                  <a:pt x="0" y="29738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1730439" y="8328648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6156888" y="3766992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762596" y="778579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5762596" y="-80620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5"/>
                </a:lnTo>
                <a:lnTo>
                  <a:pt x="0" y="2723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92541" y="896410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2" y="0"/>
                </a:lnTo>
                <a:lnTo>
                  <a:pt x="4255842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24407" y="8620479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2" y="0"/>
                </a:lnTo>
                <a:lnTo>
                  <a:pt x="4255842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16010" y="8745665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4261" y="8677167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5063059" y="-1752290"/>
            <a:ext cx="4255843" cy="3075190"/>
          </a:xfrm>
          <a:custGeom>
            <a:avLst/>
            <a:gdLst/>
            <a:ahLst/>
            <a:cxnLst/>
            <a:rect r="r" b="b" t="t" l="l"/>
            <a:pathLst>
              <a:path h="3075190" w="4255843">
                <a:moveTo>
                  <a:pt x="0" y="0"/>
                </a:moveTo>
                <a:lnTo>
                  <a:pt x="4255843" y="0"/>
                </a:lnTo>
                <a:lnTo>
                  <a:pt x="4255843" y="3075190"/>
                </a:lnTo>
                <a:lnTo>
                  <a:pt x="0" y="3075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800000">
            <a:off x="9031193" y="-1307327"/>
            <a:ext cx="4255843" cy="2973848"/>
          </a:xfrm>
          <a:custGeom>
            <a:avLst/>
            <a:gdLst/>
            <a:ahLst/>
            <a:cxnLst/>
            <a:rect r="r" b="b" t="t" l="l"/>
            <a:pathLst>
              <a:path h="2973848" w="4255843">
                <a:moveTo>
                  <a:pt x="0" y="0"/>
                </a:moveTo>
                <a:lnTo>
                  <a:pt x="4255843" y="0"/>
                </a:lnTo>
                <a:lnTo>
                  <a:pt x="4255843" y="2973848"/>
                </a:lnTo>
                <a:lnTo>
                  <a:pt x="0" y="29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800000">
            <a:off x="1039589" y="-1182141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3061338" y="-1113643"/>
            <a:ext cx="4255843" cy="2723475"/>
          </a:xfrm>
          <a:custGeom>
            <a:avLst/>
            <a:gdLst/>
            <a:ahLst/>
            <a:cxnLst/>
            <a:rect r="r" b="b" t="t" l="l"/>
            <a:pathLst>
              <a:path h="2723475" w="4255843">
                <a:moveTo>
                  <a:pt x="0" y="0"/>
                </a:moveTo>
                <a:lnTo>
                  <a:pt x="4255843" y="0"/>
                </a:lnTo>
                <a:lnTo>
                  <a:pt x="4255843" y="2723476"/>
                </a:lnTo>
                <a:lnTo>
                  <a:pt x="0" y="27234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284635" y="611608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25102" y="8098442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0" y="0"/>
            <a:ext cx="4255843" cy="2174349"/>
          </a:xfrm>
          <a:custGeom>
            <a:avLst/>
            <a:gdLst/>
            <a:ahLst/>
            <a:cxnLst/>
            <a:rect r="r" b="b" t="t" l="l"/>
            <a:pathLst>
              <a:path h="2174349" w="4255843">
                <a:moveTo>
                  <a:pt x="0" y="0"/>
                </a:moveTo>
                <a:lnTo>
                  <a:pt x="4255843" y="0"/>
                </a:lnTo>
                <a:lnTo>
                  <a:pt x="4255843" y="2174349"/>
                </a:lnTo>
                <a:lnTo>
                  <a:pt x="0" y="21743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04642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0" y="0"/>
                </a:moveTo>
                <a:lnTo>
                  <a:pt x="1270761" y="0"/>
                </a:lnTo>
                <a:lnTo>
                  <a:pt x="1270761" y="1256899"/>
                </a:lnTo>
                <a:lnTo>
                  <a:pt x="0" y="1256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511902" y="3184897"/>
            <a:ext cx="13264196" cy="4596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2"/>
              </a:lnSpc>
            </a:pPr>
            <a:r>
              <a:rPr lang="en-US" sz="15160" spc="758">
                <a:solidFill>
                  <a:srgbClr val="57758D"/>
                </a:solidFill>
                <a:latin typeface="Wedges"/>
                <a:ea typeface="Wedges"/>
                <a:cs typeface="Wedges"/>
                <a:sym typeface="Wedges"/>
              </a:rPr>
              <a:t>Thank</a:t>
            </a:r>
          </a:p>
          <a:p>
            <a:pPr algn="ctr">
              <a:lnSpc>
                <a:spcPts val="18192"/>
              </a:lnSpc>
            </a:pPr>
            <a:r>
              <a:rPr lang="en-US" sz="15160" spc="758">
                <a:solidFill>
                  <a:srgbClr val="57758D"/>
                </a:solidFill>
                <a:latin typeface="Wedges"/>
                <a:ea typeface="Wedges"/>
                <a:cs typeface="Wedges"/>
                <a:sym typeface="Wedges"/>
              </a:rPr>
              <a:t>You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0" y="7141843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0" y="0"/>
                </a:moveTo>
                <a:lnTo>
                  <a:pt x="3209344" y="0"/>
                </a:lnTo>
                <a:lnTo>
                  <a:pt x="3209344" y="3145157"/>
                </a:lnTo>
                <a:lnTo>
                  <a:pt x="0" y="3145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true" flipV="false" rot="0">
            <a:off x="15077128" y="7127634"/>
            <a:ext cx="3209344" cy="3145157"/>
          </a:xfrm>
          <a:custGeom>
            <a:avLst/>
            <a:gdLst/>
            <a:ahLst/>
            <a:cxnLst/>
            <a:rect r="r" b="b" t="t" l="l"/>
            <a:pathLst>
              <a:path h="3145157" w="3209344">
                <a:moveTo>
                  <a:pt x="3209344" y="0"/>
                </a:moveTo>
                <a:lnTo>
                  <a:pt x="0" y="0"/>
                </a:lnTo>
                <a:lnTo>
                  <a:pt x="0" y="3145157"/>
                </a:lnTo>
                <a:lnTo>
                  <a:pt x="3209344" y="3145157"/>
                </a:lnTo>
                <a:lnTo>
                  <a:pt x="320934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3" id="23"/>
          <p:cNvSpPr/>
          <p:nvPr/>
        </p:nvSpPr>
        <p:spPr>
          <a:xfrm flipH="true" flipV="false" rot="0">
            <a:off x="857160" y="1529058"/>
            <a:ext cx="1270761" cy="1256898"/>
          </a:xfrm>
          <a:custGeom>
            <a:avLst/>
            <a:gdLst/>
            <a:ahLst/>
            <a:cxnLst/>
            <a:rect r="r" b="b" t="t" l="l"/>
            <a:pathLst>
              <a:path h="1256898" w="1270761">
                <a:moveTo>
                  <a:pt x="1270761" y="0"/>
                </a:moveTo>
                <a:lnTo>
                  <a:pt x="0" y="0"/>
                </a:lnTo>
                <a:lnTo>
                  <a:pt x="0" y="1256899"/>
                </a:lnTo>
                <a:lnTo>
                  <a:pt x="1270761" y="1256899"/>
                </a:lnTo>
                <a:lnTo>
                  <a:pt x="127076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410115">
            <a:off x="3165960" y="4113154"/>
            <a:ext cx="1089883" cy="1089883"/>
          </a:xfrm>
          <a:custGeom>
            <a:avLst/>
            <a:gdLst/>
            <a:ahLst/>
            <a:cxnLst/>
            <a:rect r="r" b="b" t="t" l="l"/>
            <a:pathLst>
              <a:path h="1089883" w="1089883">
                <a:moveTo>
                  <a:pt x="0" y="0"/>
                </a:moveTo>
                <a:lnTo>
                  <a:pt x="1089883" y="0"/>
                </a:lnTo>
                <a:lnTo>
                  <a:pt x="1089883" y="1089884"/>
                </a:lnTo>
                <a:lnTo>
                  <a:pt x="0" y="10898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true" flipV="false" rot="367182">
            <a:off x="13987245" y="4053617"/>
            <a:ext cx="1089883" cy="1089883"/>
          </a:xfrm>
          <a:custGeom>
            <a:avLst/>
            <a:gdLst/>
            <a:ahLst/>
            <a:cxnLst/>
            <a:rect r="r" b="b" t="t" l="l"/>
            <a:pathLst>
              <a:path h="1089883" w="1089883">
                <a:moveTo>
                  <a:pt x="1089883" y="0"/>
                </a:moveTo>
                <a:lnTo>
                  <a:pt x="0" y="0"/>
                </a:lnTo>
                <a:lnTo>
                  <a:pt x="0" y="1089883"/>
                </a:lnTo>
                <a:lnTo>
                  <a:pt x="1089883" y="1089883"/>
                </a:lnTo>
                <a:lnTo>
                  <a:pt x="1089883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8142575" y="1529058"/>
            <a:ext cx="2002849" cy="1376504"/>
          </a:xfrm>
          <a:custGeom>
            <a:avLst/>
            <a:gdLst/>
            <a:ahLst/>
            <a:cxnLst/>
            <a:rect r="r" b="b" t="t" l="l"/>
            <a:pathLst>
              <a:path h="1376504" w="2002849">
                <a:moveTo>
                  <a:pt x="0" y="0"/>
                </a:moveTo>
                <a:lnTo>
                  <a:pt x="2002850" y="0"/>
                </a:lnTo>
                <a:lnTo>
                  <a:pt x="2002850" y="1376504"/>
                </a:lnTo>
                <a:lnTo>
                  <a:pt x="0" y="13765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DAG12YomEVE</dc:identifier>
  <dcterms:modified xsi:type="dcterms:W3CDTF">2011-08-01T06:04:30Z</dcterms:modified>
  <cp:revision>1</cp:revision>
  <dc:title>Cấu trúc phần Nghe HSK4</dc:title>
</cp:coreProperties>
</file>